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534" r:id="rId3"/>
    <p:sldId id="257" r:id="rId4"/>
    <p:sldId id="258" r:id="rId5"/>
    <p:sldId id="262" r:id="rId6"/>
    <p:sldId id="259" r:id="rId7"/>
    <p:sldId id="260" r:id="rId8"/>
    <p:sldId id="535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DA75E-8060-46CC-9647-6CF8AC3331A9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18D87-A0A6-4A09-91F2-290CCF6B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24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c6f75fc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c6f75fc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5263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04738-8B23-4929-8DEE-B6F26B2F2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B93F9A-1FF4-41BE-AAC5-CF655DC360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711E3-FDCB-4C88-9453-7E3A0BF45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F99E-AEA7-4C91-9B02-BFCE6E8AD46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961914-0CF8-452A-92AE-B5D5D7A27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B49C4-4F29-4B1C-9674-4C09B71ED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B7E1-5C4E-4495-BEDB-ED93B78A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15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FBD6B-B10C-4FD9-A201-855F675A3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B6312D-9F4A-429F-B5F5-29DEC66743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4A81A-59A2-4B84-A4BC-7275BE57E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F99E-AEA7-4C91-9B02-BFCE6E8AD46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A4104-B504-4132-BFFC-2C893E523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1D3C0-0EC7-456D-83BA-D76835B0A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B7E1-5C4E-4495-BEDB-ED93B78A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51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E42018-D030-4EEF-B794-A2A038B3EB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7DDCD-E1B5-4050-8146-A61F9CD09E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5B3B4-B5DB-4D4B-B1D2-9A1125061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F99E-AEA7-4C91-9B02-BFCE6E8AD46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6ED46-655A-4026-AF23-5A0989C76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F0398-C3AF-4D57-BDF2-7BF207D65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B7E1-5C4E-4495-BEDB-ED93B78A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53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9343647" y="4235851"/>
            <a:ext cx="7496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100047" y="4211003"/>
            <a:ext cx="7496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338859" y="1362700"/>
            <a:ext cx="9515557" cy="2032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338868" y="5292133"/>
            <a:ext cx="9515557" cy="2032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338867" y="2335685"/>
            <a:ext cx="9515600" cy="1363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849633" y="3800052"/>
            <a:ext cx="6494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buClr>
                <a:srgbClr val="000000"/>
              </a:buClr>
              <a:defRPr/>
            </a:pPr>
            <a:fld id="{00000000-1234-1234-1234-123412341234}" type="slidenum">
              <a:rPr lang="en" kern="0" smtClean="0">
                <a:solidFill>
                  <a:srgbClr val="695D46"/>
                </a:solidFill>
              </a:rPr>
              <a:pPr>
                <a:buClr>
                  <a:srgbClr val="000000"/>
                </a:buClr>
                <a:defRPr/>
              </a:pPr>
              <a:t>‹#›</a:t>
            </a:fld>
            <a:endParaRPr lang="en" kern="0">
              <a:solidFill>
                <a:srgbClr val="695D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643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67" y="3429200"/>
            <a:ext cx="12192000" cy="34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415600" y="1086400"/>
            <a:ext cx="11428400" cy="12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>
              <a:buClr>
                <a:srgbClr val="000000"/>
              </a:buClr>
              <a:defRPr/>
            </a:pPr>
            <a:fld id="{00000000-1234-1234-1234-123412341234}" type="slidenum">
              <a:rPr lang="en" kern="0" smtClean="0">
                <a:solidFill>
                  <a:srgbClr val="FFFFFF"/>
                </a:solidFill>
              </a:rPr>
              <a:pPr>
                <a:buClr>
                  <a:srgbClr val="000000"/>
                </a:buClr>
                <a:defRPr/>
              </a:pPr>
              <a:t>‹#›</a:t>
            </a:fld>
            <a:endParaRPr lang="en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853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buClr>
                <a:srgbClr val="000000"/>
              </a:buClr>
              <a:defRPr/>
            </a:pPr>
            <a:fld id="{00000000-1234-1234-1234-123412341234}" type="slidenum">
              <a:rPr lang="en" kern="0" smtClean="0">
                <a:solidFill>
                  <a:srgbClr val="695D46"/>
                </a:solidFill>
              </a:rPr>
              <a:pPr>
                <a:buClr>
                  <a:srgbClr val="000000"/>
                </a:buClr>
                <a:defRPr/>
              </a:pPr>
              <a:t>‹#›</a:t>
            </a:fld>
            <a:endParaRPr lang="en" kern="0">
              <a:solidFill>
                <a:srgbClr val="695D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738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cxnSp>
        <p:nvCxnSpPr>
          <p:cNvPr id="47" name="Google Shape;47;p9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354000" y="1386233"/>
            <a:ext cx="5393600" cy="2234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354000" y="36358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>
              <a:buClr>
                <a:srgbClr val="000000"/>
              </a:buClr>
              <a:defRPr/>
            </a:pPr>
            <a:fld id="{00000000-1234-1234-1234-123412341234}" type="slidenum">
              <a:rPr lang="en" kern="0" smtClean="0">
                <a:solidFill>
                  <a:srgbClr val="FFFFFF"/>
                </a:solidFill>
              </a:rPr>
              <a:pPr>
                <a:buClr>
                  <a:srgbClr val="000000"/>
                </a:buClr>
                <a:defRPr/>
              </a:pPr>
              <a:t>‹#›</a:t>
            </a:fld>
            <a:endParaRPr lang="en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609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6727600"/>
            <a:ext cx="12192000" cy="13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7838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buClr>
                <a:srgbClr val="000000"/>
              </a:buClr>
              <a:defRPr/>
            </a:pPr>
            <a:fld id="{00000000-1234-1234-1234-123412341234}" type="slidenum">
              <a:rPr lang="en" kern="0" smtClean="0">
                <a:solidFill>
                  <a:srgbClr val="000000"/>
                </a:solidFill>
                <a:latin typeface="Economica"/>
                <a:sym typeface="Economica"/>
              </a:rPr>
              <a:pPr>
                <a:buClr>
                  <a:srgbClr val="000000"/>
                </a:buClr>
                <a:defRPr/>
              </a:pPr>
              <a:t>‹#›</a:t>
            </a:fld>
            <a:endParaRPr lang="en" kern="0">
              <a:solidFill>
                <a:srgbClr val="000000"/>
              </a:solidFill>
              <a:latin typeface="Economica"/>
              <a:sym typeface="Economica"/>
            </a:endParaRPr>
          </a:p>
        </p:txBody>
      </p:sp>
    </p:spTree>
    <p:extLst>
      <p:ext uri="{BB962C8B-B14F-4D97-AF65-F5344CB8AC3E}">
        <p14:creationId xmlns:p14="http://schemas.microsoft.com/office/powerpoint/2010/main" val="1377602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A0DC5-7009-452C-B080-5692ED0EB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CF379-AA7F-4169-8C49-5C54815EE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32CBC-7488-4E10-B3EF-60E77C295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F99E-AEA7-4C91-9B02-BFCE6E8AD46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0CA8F-D7BD-43F6-827A-9720EC6B4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7699F-33FD-4923-B9D6-C772A7438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B7E1-5C4E-4495-BEDB-ED93B78A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49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8FBBB-1AA5-47C5-A2FE-0693B61C3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535A8-7541-4D2C-89D5-4FF962D99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21EED-CEEA-456C-8141-B6786239A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F99E-AEA7-4C91-9B02-BFCE6E8AD46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A65E8-D01A-44CB-B021-3406CBFB5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74158-5ECA-481B-B3C1-ED3CA4F14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B7E1-5C4E-4495-BEDB-ED93B78A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0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DD78C-C103-408D-B234-A40B37B67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18FA7-9DE4-4DE4-BCF7-943A3CF0B2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A58682-532F-43F0-BA63-C9F29D387D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4EAFE3-9DC5-4D16-A73A-3207A7840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F99E-AEA7-4C91-9B02-BFCE6E8AD46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B6D863-8299-4F01-9650-BD412AE71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911BF8-0D7D-4E30-BE70-AA5BFAD1B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B7E1-5C4E-4495-BEDB-ED93B78A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534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57B1E-2A60-43CB-AE11-124F269B0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334D4-FDFF-4336-8BB8-7E57ADE0C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77CF0-A61B-410C-87C8-60333EEEFA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6373F6-A4CC-4A29-947E-995D895DEB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A8991B-50DA-420F-942D-DDF2C16081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FF134E-24DE-441C-9E94-12876144F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F99E-AEA7-4C91-9B02-BFCE6E8AD46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81FBA1-F1EB-46AC-8EAD-4900655E1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ECB0E4-E06B-4422-AE16-B5C12ADDD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B7E1-5C4E-4495-BEDB-ED93B78A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13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71995-0A11-49FE-BC61-C1F443074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8F0303-CC2E-4852-A51F-81D18ECD9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F99E-AEA7-4C91-9B02-BFCE6E8AD46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D044AE-D3C5-4142-8941-BD0932D56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24C72B-75DD-49C9-97D2-3F5A18A77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B7E1-5C4E-4495-BEDB-ED93B78A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44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F9683C-7348-483F-862C-B35165616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F99E-AEA7-4C91-9B02-BFCE6E8AD46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A8B00A-33A2-4F46-BBFA-DBF48ABD2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B1AD3C-B695-4BD7-9042-9D1B61795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B7E1-5C4E-4495-BEDB-ED93B78A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9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3A4E3-59E9-405C-A49D-CCC154D84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03E15-A4DE-4250-910C-296489319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2AD2E-743B-43DB-95DC-43C807746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2D8BAE-D567-4FA9-8DCD-7C88E4CA7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F99E-AEA7-4C91-9B02-BFCE6E8AD46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45327D-BE8B-4509-B83B-F21E9DA94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B90E1-FF92-4DC6-A621-099109295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B7E1-5C4E-4495-BEDB-ED93B78A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68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276AD-BC69-4DE0-9AA3-084EF4883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B7711C-F438-4919-B904-CD2042C768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C41105-6AF6-4E56-9668-4D0AEAE330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E511CA-A63D-4165-8011-A5698FCEB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F99E-AEA7-4C91-9B02-BFCE6E8AD46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3DB728-3D6D-4930-A7DC-4C37968A6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430AD9-DDFC-4B0E-BD8C-FD5A5BCD2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EB7E1-5C4E-4495-BEDB-ED93B78A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03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1651D2-96E5-413B-9725-1498182EB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03A432-B87F-47C3-9D2F-0E8BB0CBB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BCC22-634B-4647-94AC-E431836FB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1F99E-AEA7-4C91-9B02-BFCE6E8AD46D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B9390-5BDE-45E4-B5E5-315545361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CD76C-08C3-470F-AABF-86F9429930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EB7E1-5C4E-4495-BEDB-ED93B78A9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87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800" cy="4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>
              <a:buClr>
                <a:srgbClr val="000000"/>
              </a:buClr>
              <a:defRPr/>
            </a:pPr>
            <a:fld id="{00000000-1234-1234-1234-123412341234}" type="slidenum">
              <a:rPr lang="en" kern="0" smtClean="0">
                <a:solidFill>
                  <a:srgbClr val="695D46"/>
                </a:solidFill>
              </a:rPr>
              <a:pPr>
                <a:buClr>
                  <a:srgbClr val="000000"/>
                </a:buClr>
                <a:defRPr/>
              </a:pPr>
              <a:t>‹#›</a:t>
            </a:fld>
            <a:endParaRPr lang="en" kern="0">
              <a:solidFill>
                <a:srgbClr val="695D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0676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1716258" y="2128311"/>
            <a:ext cx="9026324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ka-GE" sz="4000" dirty="0">
                <a:latin typeface="+mj-lt"/>
              </a:rPr>
              <a:t>ჩემი თვალით დანახული აფხაზეთი</a:t>
            </a:r>
            <a:endParaRPr sz="4000" dirty="0">
              <a:latin typeface="+mj-lt"/>
            </a:endParaRPr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3003676" y="3940701"/>
            <a:ext cx="6184647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rgbClr val="695D46"/>
              </a:buClr>
            </a:pPr>
            <a:r>
              <a:rPr lang="ka-GE" sz="2200" b="1" dirty="0">
                <a:solidFill>
                  <a:srgbClr val="695D46"/>
                </a:solidFill>
                <a:latin typeface="Sylfaen" panose="010A0502050306030303" pitchFamily="18" charset="0"/>
              </a:rPr>
              <a:t>სსიპ ქალაქ თბილისის </a:t>
            </a:r>
            <a:r>
              <a:rPr lang="en-US" sz="2200" b="1" dirty="0">
                <a:solidFill>
                  <a:srgbClr val="695D46"/>
                </a:solidFill>
                <a:latin typeface="Sylfaen" panose="010A0502050306030303" pitchFamily="18" charset="0"/>
              </a:rPr>
              <a:t>N149 </a:t>
            </a:r>
            <a:r>
              <a:rPr lang="ka-GE" sz="2200" b="1" dirty="0">
                <a:solidFill>
                  <a:srgbClr val="695D46"/>
                </a:solidFill>
                <a:latin typeface="Sylfaen" panose="010A0502050306030303" pitchFamily="18" charset="0"/>
              </a:rPr>
              <a:t>საჯარო სკოლა</a:t>
            </a:r>
            <a:endParaRPr lang="ka-GE" sz="2200" dirty="0">
              <a:solidFill>
                <a:srgbClr val="695D46"/>
              </a:solidFill>
              <a:latin typeface="Sylfaen" panose="010A0502050306030303" pitchFamily="18" charset="0"/>
            </a:endParaRPr>
          </a:p>
        </p:txBody>
      </p:sp>
      <p:sp>
        <p:nvSpPr>
          <p:cNvPr id="6" name="Google Shape;67;p13"/>
          <p:cNvSpPr txBox="1">
            <a:spLocks/>
          </p:cNvSpPr>
          <p:nvPr/>
        </p:nvSpPr>
        <p:spPr>
          <a:xfrm>
            <a:off x="2743648" y="5950132"/>
            <a:ext cx="6704704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None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None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None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None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None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None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None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None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None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buClr>
                <a:srgbClr val="695D46"/>
              </a:buClr>
            </a:pPr>
            <a:r>
              <a:rPr lang="ka-GE" sz="2000" b="1" kern="0" dirty="0">
                <a:solidFill>
                  <a:srgbClr val="695D46"/>
                </a:solidFill>
                <a:latin typeface="Sylfaen" panose="010A0502050306030303" pitchFamily="18" charset="0"/>
              </a:rPr>
              <a:t>2022-2023 სასწავლო წელი</a:t>
            </a:r>
            <a:endParaRPr lang="ka-GE" sz="2000" kern="0" dirty="0">
              <a:solidFill>
                <a:srgbClr val="695D46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920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4B35777-58FB-4F81-9D00-7DDCD04D4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85" y="140677"/>
            <a:ext cx="9030882" cy="659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484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911E455-F79F-4210-A7AC-1E9B807A5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780" y="168812"/>
            <a:ext cx="9096440" cy="652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97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0F8818-8949-4E6F-96DC-5C2E4ED4B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196948"/>
            <a:ext cx="5143500" cy="649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774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E08ABD7-A37E-414A-8251-90FFFB221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730" y="154744"/>
            <a:ext cx="6520539" cy="658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96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60FF71-26FF-4698-B342-4EFC000ED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81353"/>
            <a:ext cx="9144000" cy="657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839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7D59B4-88F4-4628-8F6A-7CEFDA50A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5422"/>
            <a:ext cx="9144000" cy="635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28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8ADDDBC-C200-487A-BC33-00439BC68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679" y="154744"/>
            <a:ext cx="8068642" cy="656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54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13</Words>
  <Application>Microsoft Office PowerPoint</Application>
  <PresentationFormat>Widescreen</PresentationFormat>
  <Paragraphs>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Economica</vt:lpstr>
      <vt:lpstr>Open Sans</vt:lpstr>
      <vt:lpstr>PT Sans Narrow</vt:lpstr>
      <vt:lpstr>Sylfaen</vt:lpstr>
      <vt:lpstr>Office Theme</vt:lpstr>
      <vt:lpstr>Tropic</vt:lpstr>
      <vt:lpstr>ჩემი თვალით დანახული აფხაზეთი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tbilisi149</dc:creator>
  <cp:lastModifiedBy>tbilisi149</cp:lastModifiedBy>
  <cp:revision>6</cp:revision>
  <dcterms:created xsi:type="dcterms:W3CDTF">2023-04-28T14:12:19Z</dcterms:created>
  <dcterms:modified xsi:type="dcterms:W3CDTF">2023-04-28T14:38:32Z</dcterms:modified>
</cp:coreProperties>
</file>