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A9A-DF3B-4D51-9964-549162287EA9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38DE-3767-4392-A282-AD30628E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EA9A-DF3B-4D51-9964-549162287EA9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E38DE-3767-4392-A282-AD30628E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8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ზოგადი დამოკიდებულებები პროფესიული სასწავლებლის მიმართ (2)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პროფესიული სასწავლებლითა და პროფესიის არჩევანით კმაყოფილება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პროფესიული სასწავლებლის რჩევა ახლობლისათვის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3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პროფესიული პროგრამებისა შეფასება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6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სწავლის პროცესის შეფასება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პროფესიული სასწავლებლების მასწავლებლების შეფასება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9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პროფესიული სასწავლებლის ინფრასტრუქტურის შეფასება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შეხვედრები პროფესიული სასწავლებლის ადმინისტრაციასთან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ზოგადი დამოკიდებულებები პროფესიული სასწავლებლის მიმართ (1)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პროფესიული პროგრამებისა შეფასება</vt:lpstr>
      <vt:lpstr>სწავლის პროცესის შეფასება</vt:lpstr>
      <vt:lpstr>პროფესიული სასწავლებლების მასწავლებლების შეფასება</vt:lpstr>
      <vt:lpstr>პროფესიული სასწავლებლის ინფრასტრუქტურის შეფასება</vt:lpstr>
      <vt:lpstr>შეხვედრები პროფესიული სასწავლებლის ადმინისტრაციასთან</vt:lpstr>
      <vt:lpstr>ზოგადი დამოკიდებულებები პროფესიული სასწავლებლის მიმართ (1)</vt:lpstr>
      <vt:lpstr>ზოგადი დამოკიდებულებები პროფესიული სასწავლებლის მიმართ (2)</vt:lpstr>
      <vt:lpstr>პროფესიული სასწავლებლითა და პროფესიის არჩევანით კმაყოფილება</vt:lpstr>
      <vt:lpstr>პროფესიული სასწავლებლის რჩევა ახლობლისათვის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თამარ ქიტიაშვილი</dc:creator>
  <cp:lastModifiedBy>თამარ ქიტიაშვილი</cp:lastModifiedBy>
  <cp:revision>1</cp:revision>
  <dcterms:created xsi:type="dcterms:W3CDTF">2014-12-30T16:51:14Z</dcterms:created>
  <dcterms:modified xsi:type="dcterms:W3CDTF">2014-12-30T16:51:14Z</dcterms:modified>
</cp:coreProperties>
</file>